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10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7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10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7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3.xml" ContentType="application/vnd.openxmlformats-officedocument.theme+xml"/>
  <Override PartName="/ppt/slides/slide22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Layouts/slideLayout7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4.xml" ContentType="application/vnd.openxmlformats-officedocument.presentationml.slide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theme/theme8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</p:sldIdLst>
  <p:sldSz cx="10080625" cy="7559675"/>
  <p:notesSz cx="10080625" cy="75596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6"/>
          <a:sy n="0" d="2"/>
        </p:scale>
        <p:origin x="72793968" y="0"/>
      </p:cViewPr>
      <p:guideLst>
        <p:guide pos="3175"/>
        <p:guide pos="2381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theme" Target="theme/theme1.xml"/><Relationship Id="rId11" Type="http://schemas.openxmlformats.org/officeDocument/2006/relationships/theme" Target="theme/theme2.xml"/><Relationship Id="rId12" Type="http://schemas.openxmlformats.org/officeDocument/2006/relationships/theme" Target="theme/theme3.xml"/><Relationship Id="rId13" Type="http://schemas.openxmlformats.org/officeDocument/2006/relationships/theme" Target="theme/theme4.xml"/><Relationship Id="rId14" Type="http://schemas.openxmlformats.org/officeDocument/2006/relationships/theme" Target="theme/theme5.xml"/><Relationship Id="rId15" Type="http://schemas.openxmlformats.org/officeDocument/2006/relationships/theme" Target="theme/theme6.xml"/><Relationship Id="rId16" Type="http://schemas.openxmlformats.org/officeDocument/2006/relationships/theme" Target="theme/theme7.xml"/><Relationship Id="rId17" Type="http://schemas.openxmlformats.org/officeDocument/2006/relationships/theme" Target="theme/theme8.xml"/><Relationship Id="rId18" Type="http://schemas.openxmlformats.org/officeDocument/2006/relationships/theme" Target="theme/theme9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presProps" Target="presProps.xml" /><Relationship Id="rId45" Type="http://schemas.openxmlformats.org/officeDocument/2006/relationships/tableStyles" Target="tableStyles.xml" /><Relationship Id="rId4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 bwMode="auto"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 bwMode="auto"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 bwMode="auto"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 bwMode="auto"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 bwMode="auto"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 bwMode="auto"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  <a:endParaRPr lang="ru-RU" sz="44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  <a:endParaRPr lang="ru-RU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  <a:endParaRPr lang="ru-RU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  <a:endParaRPr lang="ru-RU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  <a:endParaRPr lang="ru-RU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  <a:endParaRPr lang="ru-RU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  <a:endParaRPr lang="ru-RU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  <a:endParaRPr lang="ru-RU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  <a:endParaRPr lang="ru-RU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  <a:endParaRPr lang="ru-RU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  <a:endParaRPr lang="ru-RU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  <a:endParaRPr lang="ru-RU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  <a:endParaRPr lang="ru-RU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  <a:endParaRPr lang="ru-RU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2" name="TextShape 4"/>
          <p:cNvSpPr txBox="1"/>
          <p:nvPr/>
        </p:nvSpPr>
        <p:spPr bwMode="auto"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</a:t>
            </a:r>
            <a:r>
              <a:rPr lang="ru-RU" sz="1800" b="0" strike="noStrike" spc="-1">
                <a:latin typeface="Arial"/>
              </a:rPr>
              <a:t>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</a:t>
            </a:r>
            <a:r>
              <a:rPr lang="ru-RU" sz="1800" b="0" strike="noStrike" spc="-1">
                <a:latin typeface="Arial"/>
              </a:rPr>
              <a:t>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3" name="TextShape 5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  <a:endParaRPr lang="ru-RU" sz="44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  <a:endParaRPr lang="ru-RU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  <a:endParaRPr lang="ru-RU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  <a:endParaRPr lang="ru-RU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  <a:endParaRPr lang="ru-RU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  <a:endParaRPr lang="ru-RU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  <a:endParaRPr lang="ru-RU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123" name="TextShape 4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64" name="TextShape 5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06" name="TextShape 6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 bwMode="auto"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 bwMode="auto"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49" name="TextShape 7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  <a:endParaRPr lang="ru-RU" sz="4400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  <a:endParaRPr lang="ru-RU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  <a:endParaRPr lang="ru-RU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  <a:endParaRPr lang="ru-RU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  <a:endParaRPr lang="ru-RU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  <a:endParaRPr lang="ru-RU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  <a:endParaRPr lang="ru-RU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 bwMode="auto"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 bwMode="auto"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 bwMode="auto"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 bwMode="auto"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  <a:endParaRPr lang="ru-RU" sz="18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  <a:endParaRPr lang="ru-RU" sz="1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  <a:endParaRPr lang="ru-RU" sz="18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  <a:endParaRPr lang="ru-RU" sz="18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  <a:endParaRPr lang="ru-RU" sz="18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  <a:endParaRPr lang="ru-RU" sz="18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30" name="TextShape 5"/>
          <p:cNvSpPr txBox="1"/>
          <p:nvPr/>
        </p:nvSpPr>
        <p:spPr bwMode="auto"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p>
            <a:pPr algn="r">
              <a:defRPr/>
            </a:pPr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/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 bwMode="auto"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rmAutofit/>
          </a:bodyPr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2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2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lang="ru-RU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Слушатель: Комаров Николай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 bwMode="auto"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defRPr/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defRPr/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2"/>
          <a:stretch/>
        </p:blipFill>
        <p:spPr bwMode="auto"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/>
        </p:blipFill>
        <p:spPr bwMode="auto"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4"/>
          <a:stretch/>
        </p:blipFill>
        <p:spPr bwMode="auto"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 bwMode="auto"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 bwMode="auto"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 bwMode="auto"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  <a:endParaRPr lang="ru-RU" sz="20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  <a:endParaRPr lang="ru-RU" sz="20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  <a:endParaRPr lang="ru-RU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  <a:endParaRPr lang="ru-RU" sz="20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матожидание стало 0</a:t>
            </a:r>
            <a:endParaRPr lang="ru-RU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  <a:endParaRPr lang="ru-RU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  <a:endParaRPr lang="ru-RU" sz="20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для train — fit_transform</a:t>
            </a:r>
            <a:endParaRPr lang="ru-RU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для test — transform</a:t>
            </a:r>
            <a:endParaRPr lang="ru-RU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  <a:defRPr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 bwMode="auto"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  <a:defRPr/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  <a:defRPr/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 bwMode="auto"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 bwMode="auto"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>
              <a:rPr/>
            </a:b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 bwMode="auto"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2"/>
          <a:stretch/>
        </p:blipFill>
        <p:spPr bwMode="auto"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tretch/>
        </p:blipFill>
        <p:spPr bwMode="auto"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>
              <a:rPr/>
            </a:b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2"/>
          <a:stretch/>
        </p:blipFill>
        <p:spPr bwMode="auto"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tretch/>
        </p:blipFill>
        <p:spPr bwMode="auto"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4"/>
          <a:stretch/>
        </p:blipFill>
        <p:spPr bwMode="auto"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>
              <a:rPr/>
            </a:b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 bwMode="auto"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2"/>
          <a:stretch/>
        </p:blipFill>
        <p:spPr bwMode="auto"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3"/>
          <a:stretch/>
        </p:blipFill>
        <p:spPr bwMode="auto">
          <a:xfrm>
            <a:off x="288000" y="4439160"/>
            <a:ext cx="9286920" cy="160775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>
              <a:rPr/>
            </a:b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2"/>
          <a:stretch/>
        </p:blipFill>
        <p:spPr bwMode="auto"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3"/>
          <a:stretch/>
        </p:blipFill>
        <p:spPr bwMode="auto"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4"/>
          <a:stretch/>
        </p:blipFill>
        <p:spPr bwMode="auto"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 bwMode="auto"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14999"/>
              </a:lnSpc>
              <a:defRPr/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4999"/>
              </a:lnSpc>
              <a:defRPr/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tretch/>
        </p:blipFill>
        <p:spPr bwMode="auto"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 bwMode="auto"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4"/>
          <a:stretch/>
        </p:blipFill>
        <p:spPr bwMode="auto"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 bwMode="auto"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 bwMode="auto"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2"/>
          <a:stretch/>
        </p:blipFill>
        <p:spPr bwMode="auto"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3"/>
          <a:stretch/>
        </p:blipFill>
        <p:spPr bwMode="auto"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 bwMode="auto"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 bwMode="auto"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 bwMode="auto"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 bwMode="auto"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2"/>
          <a:stretch/>
        </p:blipFill>
        <p:spPr bwMode="auto"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3"/>
          <a:stretch/>
        </p:blipFill>
        <p:spPr bwMode="auto"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4"/>
          <a:stretch/>
        </p:blipFill>
        <p:spPr bwMode="auto">
          <a:xfrm>
            <a:off x="6480000" y="3827519"/>
            <a:ext cx="302292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 bwMode="auto"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3"/>
          <a:stretch/>
        </p:blipFill>
        <p:spPr bwMode="auto"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4"/>
          <a:stretch/>
        </p:blipFill>
        <p:spPr bwMode="auto"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5"/>
          <a:stretch/>
        </p:blipFill>
        <p:spPr bwMode="auto"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 bwMode="auto"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6"/>
          <a:stretch/>
        </p:blipFill>
        <p:spPr bwMode="auto"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 bwMode="auto"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2"/>
          <a:stretch/>
        </p:blipFill>
        <p:spPr bwMode="auto"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2"/>
          <a:stretch/>
        </p:blipFill>
        <p:spPr bwMode="auto">
          <a:xfrm>
            <a:off x="720000" y="1927440"/>
            <a:ext cx="8854920" cy="46400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 bwMode="auto"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 bwMode="auto"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  <a:defRPr/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 bwMode="auto"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rmAutofit/>
          </a:bodyPr>
          <a:p>
            <a:pPr>
              <a:lnSpc>
                <a:spcPct val="100000"/>
              </a:lnSpc>
              <a:defRPr/>
            </a:pPr>
            <a:r>
              <a:rPr lang="ru-RU" sz="2200" b="0" strike="noStrike" spc="-1">
                <a:latin typeface="Arial"/>
              </a:rPr>
              <a:t>Дальнейшие поиски решения могли бы включать: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проконсультироваться у экспертов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уточнить постановку задачи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исследовать сырые данные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провести отбор признаков и уменьшение размерности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поэкспериментировать с градиентным бустингом</a:t>
            </a:r>
            <a:endParaRPr lang="ru-RU" sz="2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200" b="0" strike="noStrike" spc="-1">
                <a:latin typeface="Arial"/>
              </a:rPr>
              <a:t>углубиться в нейросети</a:t>
            </a:r>
            <a:endParaRPr lang="ru-RU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 bwMode="auto"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rmAutofit/>
          </a:bodyPr>
          <a:p>
            <a:pPr>
              <a:lnSpc>
                <a:spcPct val="100000"/>
              </a:lnSpc>
              <a:defRPr/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 bwMode="auto"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50000"/>
              </a:lnSpc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 bwMode="auto"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3"/>
          <a:stretch/>
        </p:blipFill>
        <p:spPr bwMode="auto"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 bwMode="auto"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2800" b="0" strike="noStrike" spc="-1">
                <a:solidFill>
                  <a:srgbClr val="3465A4"/>
                </a:solidFill>
                <a:latin typeface="Arial"/>
              </a:rPr>
              <a:t>Пропусков нет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2"/>
          <a:stretch/>
        </p:blipFill>
        <p:spPr bwMode="auto"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/>
        </p:blipFill>
        <p:spPr bwMode="auto"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4"/>
          <a:stretch/>
        </p:blipFill>
        <p:spPr bwMode="auto"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 bwMode="auto"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marL="216000" indent="-214920">
              <a:lnSpc>
                <a:spcPct val="114999"/>
              </a:lnSpc>
              <a:buClr>
                <a:srgbClr val="3465A4"/>
              </a:buClr>
              <a:buSzPct val="80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4999"/>
              </a:lnSpc>
              <a:buClr>
                <a:srgbClr val="3465A4"/>
              </a:buClr>
              <a:buSzPct val="80000"/>
              <a:buFont typeface="Wingdings"/>
              <a:buChar char=""/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 bwMode="auto"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 bwMode="auto"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 bwMode="auto"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spcAft>
                <a:spcPts val="850"/>
              </a:spcAft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defRPr/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defRPr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2"/>
          <a:stretch/>
        </p:blipFill>
        <p:spPr bwMode="auto"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 bwMode="auto"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 bwMode="auto"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  <a:defRPr/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defRPr/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  <a:defRPr/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2"/>
          <a:stretch/>
        </p:blipFill>
        <p:spPr bwMode="auto"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 bwMode="auto"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>
              <a:rPr/>
            </a:b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_rels/theme9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9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ONLYOFFICE/7.3.3.50</Application>
  <DocSecurity>0</DocSecurity>
  <PresentationFormat/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Theme 8</vt:lpstr>
      <vt:lpstr>Theme 9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cp:keywords/>
  <dc:description/>
  <dc:identifier/>
  <dc:language>ru-RU</dc:language>
  <cp:lastModifiedBy/>
  <cp:revision>22</cp:revision>
  <dcterms:created xsi:type="dcterms:W3CDTF">2022-04-21T01:29:43Z</dcterms:created>
  <dcterms:modified xsi:type="dcterms:W3CDTF">2023-04-26T13:45:52Z</dcterms:modified>
  <cp:category/>
  <cp:contentStatus/>
  <cp:version/>
</cp:coreProperties>
</file>